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292" r:id="rId5"/>
    <p:sldId id="1305" r:id="rId6"/>
    <p:sldId id="352" r:id="rId7"/>
    <p:sldId id="1300" r:id="rId8"/>
    <p:sldId id="1286" r:id="rId9"/>
    <p:sldId id="1287" r:id="rId10"/>
    <p:sldId id="1292" r:id="rId11"/>
    <p:sldId id="1293" r:id="rId12"/>
    <p:sldId id="1294" r:id="rId13"/>
    <p:sldId id="1295" r:id="rId14"/>
    <p:sldId id="1249" r:id="rId15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E80B8-7864-4241-A7C9-8A9407547964}" v="5" dt="2024-04-09T01:51:26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58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712277" cy="1236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>
                <a:solidFill>
                  <a:schemeClr val="tx1"/>
                </a:solidFill>
              </a:rPr>
              <a:t>MOUNESH M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:au6220211040</a:t>
            </a:r>
            <a:r>
              <a:rPr lang="en-US" sz="1100">
                <a:solidFill>
                  <a:schemeClr val="tx1"/>
                </a:solidFill>
              </a:rPr>
              <a:t>67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err="1">
                <a:solidFill>
                  <a:schemeClr val="tx1"/>
                </a:solidFill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err="1"/>
              <a:t>regestration</a:t>
            </a:r>
            <a:r>
              <a:rPr lang="en-US" b="1" dirty="0"/>
              <a:t>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1A657-705D-F9C2-1466-7D182881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1E688-8BD0-DCEE-2A1E-69DCC22A7453}"/>
              </a:ext>
            </a:extLst>
          </p:cNvPr>
          <p:cNvSpPr txBox="1"/>
          <p:nvPr/>
        </p:nvSpPr>
        <p:spPr>
          <a:xfrm>
            <a:off x="1158047" y="1173182"/>
            <a:ext cx="57472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CA9EA-23F1-8D04-023F-3BB4E24C2976}"/>
              </a:ext>
            </a:extLst>
          </p:cNvPr>
          <p:cNvSpPr txBox="1"/>
          <p:nvPr/>
        </p:nvSpPr>
        <p:spPr>
          <a:xfrm>
            <a:off x="1383425" y="1173182"/>
            <a:ext cx="45798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b="1" dirty="0">
                <a:solidFill>
                  <a:srgbClr val="213163"/>
                </a:solidFill>
              </a:rPr>
              <a:t>A</a:t>
            </a:r>
            <a:r>
              <a:rPr lang="en-IN" sz="1600" b="1" dirty="0" err="1">
                <a:solidFill>
                  <a:srgbClr val="213163"/>
                </a:solidFill>
              </a:rPr>
              <a:t>dmin</a:t>
            </a:r>
            <a:r>
              <a:rPr lang="en-IN" sz="1600" b="1" dirty="0">
                <a:solidFill>
                  <a:srgbClr val="213163"/>
                </a:solidFill>
              </a:rPr>
              <a:t>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C4356-1D5C-2790-C21A-C32381836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530"/>
            <a:ext cx="9144000" cy="39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3B9F7-74A0-F6B9-84A1-1A3CD35E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234"/>
            <a:ext cx="9144000" cy="40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ADC1-7FFB-D9B2-09B7-BC11F4E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29937-351D-9F8B-F104-A7AB96E4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297</Words>
  <Application>Microsoft Office PowerPoint</Application>
  <PresentationFormat>On-screen Show (16:9)</PresentationFormat>
  <Paragraphs>51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Technology Used</vt:lpstr>
      <vt:lpstr>Admin page</vt:lpstr>
      <vt:lpstr>Homepage</vt:lpstr>
      <vt:lpstr>Bus booking-Page</vt:lpstr>
      <vt:lpstr>Find -Page</vt:lpstr>
      <vt:lpstr>regestration-Page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12</cp:revision>
  <dcterms:modified xsi:type="dcterms:W3CDTF">2024-04-09T09:52:14Z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